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99"/>
    <a:srgbClr val="010125"/>
    <a:srgbClr val="00000C"/>
    <a:srgbClr val="010131"/>
    <a:srgbClr val="003366"/>
    <a:srgbClr val="4B0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8C393-78BC-43D8-8B10-1FDA462E940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BAF62-03AA-4C34-8B8F-A7A91F82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8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BAF62-03AA-4C34-8B8F-A7A91F82AA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28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EC0F-E59F-4A26-8660-32855BC45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6C39F-AACC-4CD3-BB58-E3ECB6A2D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C4BE-92FA-411F-B6C6-4F92BF71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7F7E0-4509-42F4-9608-93416D86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DAED6-DD12-43F6-BA17-F7297119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8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A9592-BE10-4B5D-9DDB-D2B3EC6BF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C7225-9D73-4787-929E-9C7A2E3AA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C9025-56F4-4563-8E83-91167E978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91D44-A578-4CDD-BC77-35F8E6CE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74E6F-7A5E-4C00-AB60-DB814455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0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7A0666-1241-4BA0-9793-5D53E509B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27578-A40C-4E5C-8809-DFDAF895F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C6DC-1B78-4565-9567-E3FA3B42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806A0-7DEE-41E2-86E9-20662539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A3655-6D88-4E41-9775-B0E37752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1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AC56D-7986-43E0-B3A2-7ED707F8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3478B-4E8B-44A3-B518-479168F5E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CD77-B400-44EC-92CC-0273C67E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4D447-287F-493C-B72C-1C42DF06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2CD3B-15EB-4CCC-952C-73DC6CFCE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8563-810B-495D-9914-E9E7075C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2D76B-7568-4B10-BA52-4CB854570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2398-8CF6-4E57-A8EC-124479D5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C38BE-5E4F-4656-8FE4-D293C9166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26290-9F68-432C-98EC-049F5C97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6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8CD2-8B80-48C7-9C0D-FEB0E517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93A12-CF10-49A1-A095-73B471505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D2DC-41EB-41C5-9D1A-41C3BC352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5C5FC-BCF8-41B9-B00D-A2F76F11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2B9AB-06E7-4F57-A758-260FFBACB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30C85-FEE8-461F-A731-9BC4361D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6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187E-BCA6-4C1C-B671-3AB98D2C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D58DF-D9F3-4E3A-8D3E-21530EBEA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B2A0D-65C7-42E7-8D6D-2FDFCD6AF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ECA0A-924C-4FD8-B833-9352A661D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766F82-22B1-448A-9CA8-63A4B2103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59E356-0F03-4FBD-B6A7-FA58BFFD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EFB403-7713-48FD-AF34-FE443D60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A6C198-7BEA-4B65-B489-4ACB540F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4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7E246-DD78-4F9D-A36B-ABD5B150F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35109-55B1-4523-B1C8-0EF5EEF3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5CFF2-6E5A-42C1-892D-989E1292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F709B-786E-4835-BFC9-A9F96F45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22DD6-96BD-443B-9CED-2C2E9F59C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E0B401-CAC9-45F4-BEB2-D6BE0D5B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5C4C0-4C49-4611-9A32-9977276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9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2C99-A01B-47F8-970B-663957347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BB311-E178-4A73-B53B-F15CA1683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27947-4883-431A-9269-96A22B48C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8A0B8-E388-4269-9A2F-F5B9C961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D0C71-00FC-4B41-BC48-B77AA2F6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5A82D-D073-458C-AFA2-832E74D9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3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1717-6445-497F-9574-663618F8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B750B2-EEF7-4369-9026-447346A03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B5760-B639-4EB9-8E11-9E9B4AD18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A4D2A-9D58-4F5E-929A-6900219FD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B1B07-537E-4A50-AEA2-4F8826B3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A865C-01F2-4D70-9D87-F2A41D480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4EB85F-194C-499D-8DBD-087D1941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EC7D4-3F01-48B9-B6D6-3226B45D4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D16A2-8F99-48D3-84C1-A58C9E281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46ED-E245-491E-BB3B-79CCBEA62DF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EF304-EC3E-4C52-A624-05811D9B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C6D17-81D1-4F81-BB6B-6730103CF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E1F-FA6E-45FD-950E-DBAB0A2A5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0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sign&#10;&#10;Description generated with high confidence">
            <a:extLst>
              <a:ext uri="{FF2B5EF4-FFF2-40B4-BE49-F238E27FC236}">
                <a16:creationId xmlns:a16="http://schemas.microsoft.com/office/drawing/2014/main" id="{20F7EB72-34D5-44FE-B711-C946F4D33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42" y="610270"/>
            <a:ext cx="8469714" cy="5577835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7FDE533-FA5A-408A-81E2-CC5063F5CBC1}"/>
              </a:ext>
            </a:extLst>
          </p:cNvPr>
          <p:cNvSpPr/>
          <p:nvPr/>
        </p:nvSpPr>
        <p:spPr>
          <a:xfrm>
            <a:off x="2636342" y="5517473"/>
            <a:ext cx="8380846" cy="683949"/>
          </a:xfrm>
          <a:prstGeom prst="rect">
            <a:avLst/>
          </a:prstGeom>
          <a:gradFill flip="none" rotWithShape="1">
            <a:gsLst>
              <a:gs pos="4000">
                <a:srgbClr val="010125"/>
              </a:gs>
              <a:gs pos="100000">
                <a:srgbClr val="010125"/>
              </a:gs>
              <a:gs pos="46000">
                <a:schemeClr val="tx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2159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CE9178D-D2F9-4210-8739-F4F258689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181" y="5084831"/>
            <a:ext cx="4679194" cy="154923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Name: Sergio Antonio Da Silva Oliveira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8D32046-737E-4080-86E0-C4E34FA9B5E9}"/>
              </a:ext>
            </a:extLst>
          </p:cNvPr>
          <p:cNvSpPr txBox="1">
            <a:spLocks/>
          </p:cNvSpPr>
          <p:nvPr/>
        </p:nvSpPr>
        <p:spPr>
          <a:xfrm>
            <a:off x="6826765" y="5348911"/>
            <a:ext cx="3677212" cy="1033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License Since: 2009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1A27D7-C3C9-4974-86EB-53FA3D1872CC}"/>
              </a:ext>
            </a:extLst>
          </p:cNvPr>
          <p:cNvSpPr/>
          <p:nvPr/>
        </p:nvSpPr>
        <p:spPr>
          <a:xfrm>
            <a:off x="5354676" y="1625600"/>
            <a:ext cx="5486400" cy="299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6864E4D-FD00-4E1A-9A8E-A8D34EB2D034}"/>
              </a:ext>
            </a:extLst>
          </p:cNvPr>
          <p:cNvSpPr/>
          <p:nvPr/>
        </p:nvSpPr>
        <p:spPr>
          <a:xfrm>
            <a:off x="6147376" y="4289312"/>
            <a:ext cx="3538162" cy="871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E2BB958-C86A-4BB8-AF79-C8C6355F8364}"/>
              </a:ext>
            </a:extLst>
          </p:cNvPr>
          <p:cNvSpPr txBox="1">
            <a:spLocks/>
          </p:cNvSpPr>
          <p:nvPr/>
        </p:nvSpPr>
        <p:spPr>
          <a:xfrm>
            <a:off x="5381311" y="2336797"/>
            <a:ext cx="5635878" cy="2060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Perpetua" panose="02020502060401020303" pitchFamily="18" charset="0"/>
              </a:rPr>
              <a:t> </a:t>
            </a:r>
          </a:p>
          <a:p>
            <a:pPr algn="ctr"/>
            <a:endParaRPr lang="en-US" sz="3200" b="1" dirty="0">
              <a:latin typeface="Perpetua" panose="02020502060401020303" pitchFamily="18" charset="0"/>
            </a:endParaRPr>
          </a:p>
          <a:p>
            <a:r>
              <a:rPr lang="en-US" sz="2400" b="1" i="1" dirty="0">
                <a:solidFill>
                  <a:srgbClr val="000000"/>
                </a:solidFill>
                <a:latin typeface="Perpetua" panose="02020502060401020303" pitchFamily="18" charset="0"/>
              </a:rPr>
              <a:t>“The driver was extremely professional in handling the luggage and reminding us if we have our travel documents. Took the most ideal route to airport.”</a:t>
            </a:r>
            <a:br>
              <a:rPr lang="en-US" sz="2400" b="1" i="1" dirty="0">
                <a:solidFill>
                  <a:srgbClr val="000000"/>
                </a:solidFill>
                <a:latin typeface="Perpetua" panose="02020502060401020303" pitchFamily="18" charset="0"/>
              </a:rPr>
            </a:br>
            <a:r>
              <a:rPr lang="en-US" sz="2400" b="1" i="1" dirty="0">
                <a:solidFill>
                  <a:srgbClr val="000000"/>
                </a:solidFill>
                <a:latin typeface="Perpetua" panose="02020502060401020303" pitchFamily="18" charset="0"/>
              </a:rPr>
              <a:t>Khalid A.</a:t>
            </a:r>
          </a:p>
          <a:p>
            <a:r>
              <a:rPr lang="en-US" sz="2400" b="1" i="1" dirty="0">
                <a:solidFill>
                  <a:srgbClr val="000000"/>
                </a:solidFill>
                <a:latin typeface="Perpetua" panose="02020502060401020303" pitchFamily="18" charset="0"/>
              </a:rPr>
              <a:t>For these reasons, he was awarded with the title:</a:t>
            </a:r>
          </a:p>
          <a:p>
            <a:br>
              <a:rPr lang="en-US" sz="1600" i="1" dirty="0">
                <a:latin typeface="Perpetua" panose="02020502060401020303" pitchFamily="18" charset="0"/>
              </a:rPr>
            </a:br>
            <a:endParaRPr lang="en-US" sz="1600" i="1" dirty="0">
              <a:latin typeface="Perpetua" panose="02020502060401020303" pitchFamily="18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8137D626-AEF6-4DC0-9BC6-E273C0A1F2A0}"/>
              </a:ext>
            </a:extLst>
          </p:cNvPr>
          <p:cNvSpPr txBox="1">
            <a:spLocks/>
          </p:cNvSpPr>
          <p:nvPr/>
        </p:nvSpPr>
        <p:spPr>
          <a:xfrm>
            <a:off x="6001552" y="1430854"/>
            <a:ext cx="5551693" cy="959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Perpetua" panose="02020502060401020303" pitchFamily="18" charset="0"/>
              </a:rPr>
              <a:t>DRIVER OF  THE MONTH</a:t>
            </a:r>
            <a:br>
              <a:rPr lang="en-US" sz="1600" dirty="0">
                <a:latin typeface="Perpetua" panose="02020502060401020303" pitchFamily="18" charset="0"/>
              </a:rPr>
            </a:br>
            <a:endParaRPr lang="en-US" sz="1600" dirty="0">
              <a:latin typeface="Perpetua" panose="02020502060401020303" pitchFamily="18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3E4460F-E7AF-4537-B4F0-C3A3D5D9B075}"/>
              </a:ext>
            </a:extLst>
          </p:cNvPr>
          <p:cNvSpPr txBox="1">
            <a:spLocks/>
          </p:cNvSpPr>
          <p:nvPr/>
        </p:nvSpPr>
        <p:spPr>
          <a:xfrm>
            <a:off x="4943192" y="4410279"/>
            <a:ext cx="5969517" cy="146833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Perpetua" panose="02020502060401020303" pitchFamily="18" charset="0"/>
              </a:rPr>
              <a:t>DRIVER OF  THE MONTH</a:t>
            </a:r>
            <a:br>
              <a:rPr lang="en-US" sz="1600" dirty="0">
                <a:latin typeface="Perpetua" panose="02020502060401020303" pitchFamily="18" charset="0"/>
              </a:rPr>
            </a:br>
            <a:endParaRPr lang="en-US" sz="1600" dirty="0">
              <a:latin typeface="Perpetua" panose="02020502060401020303" pitchFamily="18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5A4BC40C-F321-4661-87E2-0A0EB936CC0F}"/>
              </a:ext>
            </a:extLst>
          </p:cNvPr>
          <p:cNvSpPr txBox="1">
            <a:spLocks/>
          </p:cNvSpPr>
          <p:nvPr/>
        </p:nvSpPr>
        <p:spPr>
          <a:xfrm>
            <a:off x="8753238" y="5348911"/>
            <a:ext cx="3677212" cy="1033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         Car: 8 Seater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2AB38F-6E4C-41F9-B440-3E64AB962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875" y="2194834"/>
            <a:ext cx="2518497" cy="3233979"/>
          </a:xfrm>
          <a:prstGeom prst="roundRect">
            <a:avLst>
              <a:gd name="adj" fmla="val 16667"/>
            </a:avLst>
          </a:prstGeom>
          <a:ln w="28575">
            <a:solidFill>
              <a:srgbClr val="FFC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8871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54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Perpetua</vt:lpstr>
      <vt:lpstr>Times New Roman</vt:lpstr>
      <vt:lpstr>Office Theme</vt:lpstr>
      <vt:lpstr>Name: Sergio Antonio Da Silva Oliveira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247 Marketing</dc:creator>
  <cp:lastModifiedBy>onlinemarketing</cp:lastModifiedBy>
  <cp:revision>24</cp:revision>
  <dcterms:created xsi:type="dcterms:W3CDTF">2017-07-11T06:23:23Z</dcterms:created>
  <dcterms:modified xsi:type="dcterms:W3CDTF">2018-10-18T07:04:25Z</dcterms:modified>
</cp:coreProperties>
</file>